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4" r:id="rId5"/>
    <p:sldId id="288" r:id="rId6"/>
    <p:sldId id="287" r:id="rId7"/>
    <p:sldId id="293" r:id="rId8"/>
    <p:sldId id="263" r:id="rId9"/>
    <p:sldId id="273" r:id="rId10"/>
    <p:sldId id="294" r:id="rId11"/>
    <p:sldId id="295" r:id="rId12"/>
    <p:sldId id="296" r:id="rId13"/>
    <p:sldId id="297" r:id="rId14"/>
    <p:sldId id="259" r:id="rId15"/>
    <p:sldId id="275" r:id="rId16"/>
    <p:sldId id="277" r:id="rId17"/>
    <p:sldId id="298" r:id="rId18"/>
    <p:sldId id="279" r:id="rId19"/>
    <p:sldId id="286" r:id="rId20"/>
    <p:sldId id="271" r:id="rId21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53" d="100"/>
          <a:sy n="53" d="100"/>
        </p:scale>
        <p:origin x="-1380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CA526D-A82C-4F12-8730-7E66043A0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F998FAD-40CB-4CF6-9E86-A431376CB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E6D29B-EBCA-455D-9053-1C053675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42902E7-64D5-4E11-B034-50EEE4B4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77861F8-0D90-4FA5-A1B0-D67D3341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594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50DB7A-336E-4FD6-BD92-788E3187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4C08530-5C55-4781-B30A-71D2005B1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AC27D4-F053-4E62-AFF5-3EF2FD78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45526F1-4CBB-4EC6-9062-5126B28F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20DE4C-6750-415C-BBA8-2A29CDF6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127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4B007B5-A88F-4E89-8AFD-3AD71DB80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9707426-6A1C-496C-B8C8-589D5E60F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E339D60-5BFB-4D56-BBB3-23C710D8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6F02CD-AEF7-4A25-9CD0-3750F215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D8DDB1-3756-43BF-9EF7-9861BD85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8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E12C20-62BD-461C-8826-469346F1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8AD5F03-5157-409F-BB17-B7ACE9C9E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E0BD888-F0A1-4D9D-94BD-5FE29C9D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6922699-8777-446C-89D1-84C39DF4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A0A790-AC77-48D4-BA64-3EF90B5A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410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A38E12-8C88-4204-853A-87501326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2545CA3-F362-4AD3-A224-C982564DB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6727347-3C5F-40D6-8D0C-1D57E9A4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FF4CE4D-E436-4325-B335-815456D6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BB045F1-DEE5-4AB3-85C8-C5097E6B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2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9CE55D-C06B-4E6A-9205-B7DF8CF7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88574A2-8586-4501-A94B-EB77B679E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E66C07-0301-4601-94E7-4B5719A65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75C6AD4-95A7-4994-91BD-6E9B87E8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849B74-877F-4BEC-AAA7-DE0E75A6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903D74-82DB-4BD1-953F-CED7CDDD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046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8CAE0F-DD2C-435A-B2E3-A49386B2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AF9716D-3418-4D61-A363-0C79CDC52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B50A83C-E5FE-44DB-89EC-E60B20535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35F5FAF-D0DF-40E5-B72F-A88DAC827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E2B716C-B514-4A46-A361-69F6EA493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5C2E59C-E9A6-42FC-961A-C7FA7DA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3BD46E7-C056-405C-A8B5-9359C850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8184ABB-75ED-4FA8-BBDA-E5F930AF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41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765A4C-1CCF-4E4F-871D-8EB66CA1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8054FCD-21B0-47A0-B9FD-72785357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17BB2E5-5EA5-4771-BD1A-525C9FF9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2DEA49E-D29B-4998-84E2-51A5843B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404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D6118D1-0D54-49BE-B5D2-0E570C47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426EB0D-24E1-4478-8AB9-D4143FD4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4353752-0F8F-46FF-8B26-27D20EAC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53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BCA60E-5291-48B4-94FC-A83D260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53632D-94AB-49BC-89DA-9EC77946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06138A8-7192-433D-A1AB-34C735EBD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2420175-840E-498F-B33B-D53035E2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ABDCC74-285F-4917-8C6F-EAE23C7C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F9C0CB0-D6C9-4056-8E09-B8E67AD6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538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CFD8F7-8DD8-4DE1-B6E9-37218B422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51FBF41-E080-435D-AB46-F9C2C4863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96C5AA6-7CD5-4CC0-A41A-5ACCB02AD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E674AA5-1833-48F1-82DB-A68966AE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B207E82-82CD-41D1-8A9A-F03A37FC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41C0726-1576-48F4-9244-0FEE5330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988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693B24-2A48-49E3-BC1D-AB6A9559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2227AD3-8509-492D-AA7C-18AA71BC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8CEDFC-12B8-4E9B-A08E-F29A13626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3A5A-A596-4E7B-B073-A36DA3099DC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9A4FD59-DF29-42F6-AD94-B960DE3BC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BDDF81-7066-4326-BE37-9FE484B9F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088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EDC303-46B7-4870-9922-110A5562BA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 дошкольников через призму ФОП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4F3D3-5097-4FD3-8D74-883C054080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воспитатель Масленникова А.Л.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947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3341" y="259536"/>
            <a:ext cx="93770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624" y="1506071"/>
            <a:ext cx="9932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формировании календарного плана воспитательной работы организация вправе включать в него мероприятия по ключевым направлениям воспитания детей. Все мероприятия должны проводиться с учетом Федеральной программы, а также возрастных, физиологических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психоэмоциональных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особенностей воспитанников.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462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" y="0"/>
            <a:ext cx="11887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Примерный перечень основных государственных и народных праздников, памятных дат в календарном плане воспитательной работы в ДОО </a:t>
            </a:r>
            <a:endParaRPr lang="ru-RU" dirty="0" smtClean="0"/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27 января – День полного освобождения Ленинграда от фашистской блокады.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8 февраля – День российской науки.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 февраля – Международный день родного языка.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 февраля – День защитника Отечества.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8 марта – Международный женский день. 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марта – День воссоединения Крыма с Россией.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27 марта – Всемирный день театра.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12 апреля – День космонавтики, день запуска СССР первого искусственного спутника Земли.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 апреля – Всемирный день Земли.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 апреля – День пожарной охраны.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1 мая – Праздник Весны и Труда.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 мая – День Победы. 19 мая – День детских общественных организаций России.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24 мая – День славянской письменности и культуры.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46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3294" y="304800"/>
            <a:ext cx="98253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:1 июня – Международный день защиты детей.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июня – День эколога.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июня – День русского языка, день рождения великого русского поэта А.С.Пушкина (1799-1837).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 июня – День России.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 июня – День памяти и скорби.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Третье воскресенье июня – День медицинского работника.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8 июля – День семьи, любви и верности.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 июля – День Военно-морского флота.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Август: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августа – День Воздушно-десантных войск.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 августа – День Государственного флага Российской Федерации.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1 сентября – День знаний.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сентября – День Бородинского сражения.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27 сентября – День воспитателя и всех дошкольных работников.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305246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2329" y="394448"/>
            <a:ext cx="97715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1 октября – Международный день пожилых людей; Международный день музыки.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октября – День учителя.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 октября – День отца в России.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28 октября – День анимации.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4 ноября – День народного единства.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 ноября – День сотрудника внутренних дел Российской Федерации.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27 ноября – День матери в России.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 ноября – День Государственного герба Российской Федерации.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3 декабря – День неизвестного солдата; Международный день инвалидов.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декабря – День добровольца (волонтера) в России.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декабря – Международный день художника.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декабря – День Героев Отечества.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 декабря – День Конституции Российской Федерации.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31 декабря – Новый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462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B4B06D-9EB4-425A-A122-E5B4656C5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931"/>
            <a:ext cx="9144000" cy="2128603"/>
          </a:xfrm>
        </p:spPr>
        <p:txBody>
          <a:bodyPr>
            <a:normAutofit/>
          </a:bodyPr>
          <a:lstStyle/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23C8F69-79BE-4051-898E-40EEBFBB2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529" y="376518"/>
            <a:ext cx="11044518" cy="637655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Основа патриотизма – это семья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Семья – это опора в жизни каждого человека. Именно семья играет решающую роль в формировании личности в обществе. Трудно переоценить значение семьи для ребенка.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семье есть теплая и заботливая мама, мудрые советы папы. Семья – наша крепость, в которой можно укрыться от проблем и получить безграничную и самую искреннюю любовь.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Чувство Родины у ребенка начинается с любви к самым близким людям – отцу, матери, бабушке, дедушке. Понятие «семья» и семейные ценности имеют большое значение в становлении личности ребенка.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7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04B97C-722A-431E-AB62-C1740D66D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803"/>
            <a:ext cx="9144000" cy="1154243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Детский сад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3486A66-1CE5-4136-A2BE-0692E7B65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8918"/>
            <a:ext cx="9144000" cy="520908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младших и средней группах через игры, экскурсии, прогулки, занятия учим ориентироваться в помещениях детского сада, здороваться с педагогами и детьми, прощаться, бережно относиться к игрушкам и книгам, поддерживать порядок в группе. В старших и подготовительной к школе группах учим свободно ориентироваться на территории и в помещении детского сада, приобщаем к мероприятиям, которые проводятся в детском саду. Учим соблюдать правила уличного движения и технику безопасности, учим быть внимательными к сверстникам и заботиться о младших детях. </a:t>
            </a:r>
          </a:p>
        </p:txBody>
      </p:sp>
    </p:spTree>
    <p:extLst>
      <p:ext uri="{BB962C8B-B14F-4D97-AF65-F5344CB8AC3E}">
        <p14:creationId xmlns="" xmlns:p14="http://schemas.microsoft.com/office/powerpoint/2010/main" val="367046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C71982-6A0F-4B40-B72D-69042E68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12"/>
            <a:ext cx="10515600" cy="10792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Родное село. Родная страна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310B9FE-C7E4-4DB5-9A35-46D56753E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3648"/>
            <a:ext cx="10515600" cy="47692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Дети получают краеведческие сведения о родном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селе,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городе, об истории его возникновения, о его достопримечательностях, учреждениях, знаменитых земляках, знакомятся с государственными символами России: герб, флаг, гимн. У детей формируется представление о том, что Россия – многонациональная страна с самобытными, равноправными культурами. </a:t>
            </a:r>
          </a:p>
        </p:txBody>
      </p:sp>
    </p:spTree>
    <p:extLst>
      <p:ext uri="{BB962C8B-B14F-4D97-AF65-F5344CB8AC3E}">
        <p14:creationId xmlns="" xmlns:p14="http://schemas.microsoft.com/office/powerpoint/2010/main" val="1250066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C71982-6A0F-4B40-B72D-69042E68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12"/>
            <a:ext cx="10515600" cy="107929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Социальное партнерство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310B9FE-C7E4-4DB5-9A35-46D56753E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4361"/>
            <a:ext cx="10515600" cy="50678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воспитательного потенциала социального партнерства предусматривает: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участие представителей организаций-партнеров в проведении отдельных мероприятий (дни открытых дверей, государственные и региональные, праздники,  торжественные мероприятия и тому подобное);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участие представителей организаций-партнеров в проведении занятий в рамках дополнительного образования;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проведение на базе организаций-партнеров различных мероприятий, событий и акций воспитательной направленности;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реализация различных проектов воспитательной направленности, совместно разрабатываемых детьми, родителями (законными представителями) и педагогами с организациями-партнерами.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06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386C6F2-AB4A-4536-AFBE-9F05540893CC}"/>
              </a:ext>
            </a:extLst>
          </p:cNvPr>
          <p:cNvSpPr/>
          <p:nvPr/>
        </p:nvSpPr>
        <p:spPr>
          <a:xfrm>
            <a:off x="1394085" y="599607"/>
            <a:ext cx="92489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роль в реализации данных блоков отводится совместной деятельности взрослых с детьми. Используются дидактические, подвижные, настольные, сюжетно-ролевые игры с детьми, которые помогают формировать соответствующие знания и навыки. Наибольший эмоциональный отклик у детей вызывают праздники, утренники, массовые мероприятия, способствующие развитию патриотических чувств: Тематический досуг ко Дню матери, День защитников Отечества, Масленица, День Победы, День защиты детей, различные конкурсы, викторины, соревнования.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5005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A49ABB-D612-40D9-9E10-55C22C448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010"/>
            <a:ext cx="9144000" cy="1116116"/>
          </a:xfrm>
        </p:spPr>
        <p:txBody>
          <a:bodyPr>
            <a:normAutofit/>
          </a:bodyPr>
          <a:lstStyle/>
          <a:p>
            <a:r>
              <a:rPr lang="ru-RU" b="1" dirty="0" smtClean="0"/>
              <a:t> «КОСТЕР </a:t>
            </a:r>
            <a:r>
              <a:rPr lang="ru-RU" b="1" dirty="0"/>
              <a:t>ПОБЕДЫ»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4801EDF-D995-42F1-907F-394EFA85D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8977"/>
            <a:ext cx="9144000" cy="466194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преддверии Великого праздника! Родители вместе с детьми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поют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песни, рассказывают стихи, вспоминают Героев, ведь у каждого из нас есть свой герой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 завершении проходит акция 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«Пишу письмо своему герою»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04237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8537" y="666206"/>
            <a:ext cx="96795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«Патриотизм, как мы с вами знаем, это ни что другое, как любовь к Родине. Без этого ни одна страна существовать не может, она просто растворится, как кусочек сахара в чае».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Президент Российской Федерации - Владимир Владимирович Путин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9218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045588-24F6-4C90-A8CB-3C3B03D6E1B4}"/>
              </a:ext>
            </a:extLst>
          </p:cNvPr>
          <p:cNvSpPr/>
          <p:nvPr/>
        </p:nvSpPr>
        <p:spPr>
          <a:xfrm>
            <a:off x="1057835" y="524656"/>
            <a:ext cx="98550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бы ни менялось общество, воспитание у подрастающего поколения любви к своей стране, гордости за нее, за свою нацию необходимо в любое время. И если мы хотим, чтобы наши дети полюбили свою страну, свой город, нам нужно показать их с привлекательной стороны. Тем более что нам есть чем гордиться.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43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2F9987-541D-4AA2-B790-5B068EB71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6388"/>
            <a:ext cx="9144000" cy="108421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ФОП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DAEB56A-DB1B-4E1E-852B-139269970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092" y="1828800"/>
            <a:ext cx="9653452" cy="449362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Целью Федеральной программы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национальнокультурных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традиций. </a:t>
            </a:r>
          </a:p>
          <a:p>
            <a:pPr algn="l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Пункт 14.1 ФОП ДО</a:t>
            </a:r>
          </a:p>
          <a:p>
            <a:pPr algn="l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685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2025" y="4554071"/>
            <a:ext cx="10668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9 ноября 2022г. №809 «Об утверждении основ государственной политики по сохранению и укреплению традиционных российских духовно -нравственных ценностей»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6165" y="340659"/>
            <a:ext cx="109369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воспитания предусматривает приобщение детей к традиционным ценностям российского общества –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03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5812" y="268941"/>
            <a:ext cx="1113416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функции дошкольного уровня образования в ФОП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Воспитание ребенка как гражданина России, формирование основ гражданской и культурной идентичности дошкольников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общего ядра содержания дошкольного образования, основанного на духовно-нравственных ценностях российского народа, воспитание подрастающего поколения как знающего и уважающего историю и культуру своей семьи, большой и малой Родины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единого образовательного пространства обучения и воспитания детей от рождения до поступления детей в общеобразовательную организацию вне зависимости от места проживания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DDD19B-8E93-4592-9386-A7BEC67D7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901"/>
            <a:ext cx="9144000" cy="134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A5501DD-3AC8-4E2C-BA39-BEA2DDDB2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613" y="555812"/>
            <a:ext cx="10739716" cy="6009879"/>
          </a:xfrm>
        </p:spPr>
        <p:txBody>
          <a:bodyPr>
            <a:noAutofit/>
          </a:bodyPr>
          <a:lstStyle/>
          <a:p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важнейших звеньев системы воспитательной работы. Работа по патриотическому воспитанию начинается с создания для детей теплой, уютной атмосферы.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детских садах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оформлены уголки гражданско-патриотического воспитания.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оформлении нашего уголка присутствует государственная символика России (флаг, герб, виды достопримечательностей мест родного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поселка, района, региона).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патриотического воспитания нужен для воспитания гражданственности и развития чувства любви к Родине. </a:t>
            </a:r>
          </a:p>
        </p:txBody>
      </p:sp>
    </p:spTree>
    <p:extLst>
      <p:ext uri="{BB962C8B-B14F-4D97-AF65-F5344CB8AC3E}">
        <p14:creationId xmlns="" xmlns:p14="http://schemas.microsoft.com/office/powerpoint/2010/main" val="39484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082" y="197346"/>
            <a:ext cx="1156447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Отбор педагогических технологий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23.4. Формы, способы, методы и средства реализации Федеральной программы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педагог определяет самостоятельно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Существенное значение имеют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сформировавшиеся у педагога практики воспитания и обучения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оценка результативности форм, методов, средств образовательной деятельности применительно к конкретной возрастной группе детей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23.10. Вариативность форм, методов и средств реализации Федеральной программы зависит не только от учёта возрастных особенностей обучающихся, их индивидуальных и особых образовательных потребностей, но и от личных интересов, мотивов, ожиданий, желаний детей.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Важное значение имеет признание приоритетной субъективной позиции ребёнка в образовательном процессе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23.12. Выбор педагогом педагогически обоснованных форм, методов, средств реализации Федеральной программы, адекватных образовательным потребностям и предпочтениям детей, их соотношение и интеграция при решении задач воспитания и обучения обеспечивает их вариативность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201270"/>
          <a:ext cx="10515600" cy="51709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84059"/>
                <a:gridCol w="5831541"/>
              </a:tblGrid>
              <a:tr h="6168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было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надо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452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Беседа, мультфильмы о государственных символах России, их рисунок и лепка, стихи и песни про них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Утренний круг на тему недели. Ситуация: педагог вносит образцы флагов разных стран, предлагает детям найти флаг России, объяснить свой выбор. Вопросы: - Какие цвета мы видим на полотнище Российского флага?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- Как вы думаете, почему именно эти цвета присутствуют на флаге России?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Поиск решения: где и как мы можем выяснить какое из ваших предположений верно? Деятельность детей: узнать в интернете, спросить у взрослых, посмотреть информацию в энциклопедии Реальный результат: конкурс стихов о Российском флаге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3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Объединение по принципу все о флаге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Объединение по принципу проблема и цель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41176" y="322729"/>
            <a:ext cx="7763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 «Флаг Российской Федерации»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753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5106" y="1544419"/>
          <a:ext cx="1023769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6304"/>
                <a:gridCol w="4231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акции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«Я – гражданин России»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«Читаем детям о войне»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Февраль, апрель, май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Спортивно – патриотическая акция «Рекорд Победы»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Апрель-Май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акция «Сад памяти»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- июнь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Всероссийской акция «Мы – граждане России!»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«Свеча памяти»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 июня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«Бессмертный полк»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«Блокадный хлеб»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«Георгиевская ленточка»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 - май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«Добрая суббота», посвященная Дню Победы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акция «Посылка солдату»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течении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3341" y="259536"/>
            <a:ext cx="93770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Примерный перечень акций патриотической направленности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462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1594</Words>
  <Application>Microsoft Office PowerPoint</Application>
  <PresentationFormat>Произвольный</PresentationFormat>
  <Paragraphs>117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Патриотическое воспитание дошкольников через призму ФОП</vt:lpstr>
      <vt:lpstr>Слайд 2</vt:lpstr>
      <vt:lpstr>Цель ФОП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Детский сад</vt:lpstr>
      <vt:lpstr>Родное село. Родная страна</vt:lpstr>
      <vt:lpstr>Социальное партнерство</vt:lpstr>
      <vt:lpstr>Слайд 18</vt:lpstr>
      <vt:lpstr> «КОСТЕР ПОБЕДЫ»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Нравственно-патриотическое воспитание детей дошкольного возраста  (из опыта работы)</dc:title>
  <dc:creator>Елена</dc:creator>
  <cp:lastModifiedBy>Детский сад</cp:lastModifiedBy>
  <cp:revision>27</cp:revision>
  <dcterms:created xsi:type="dcterms:W3CDTF">2022-11-19T20:28:17Z</dcterms:created>
  <dcterms:modified xsi:type="dcterms:W3CDTF">2023-08-29T04:41:19Z</dcterms:modified>
</cp:coreProperties>
</file>