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0C96B84-3578-4D0C-9F07-0ACE509F5C3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104246-2789-4020-A74C-0E763353C29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ed2842fb40e6878c6af019ba8f063f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31825"/>
            <a:ext cx="8382000" cy="559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«Фото с классиком»</a:t>
            </a:r>
            <a:endParaRPr lang="ru-RU" dirty="0"/>
          </a:p>
        </p:txBody>
      </p:sp>
      <p:pic>
        <p:nvPicPr>
          <p:cNvPr id="4" name="Содержимое 3" descr="Недел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ртём Ситнико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9838" y="548680"/>
            <a:ext cx="5976664" cy="59766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горо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537228"/>
            <a:ext cx="4536504" cy="61627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естовская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06797"/>
            <a:ext cx="4536504" cy="60486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естовска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6797"/>
            <a:ext cx="4608512" cy="614468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ByNXY1g0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550814"/>
            <a:ext cx="2952327" cy="590465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5110923_2466205180064051_7193899792202727424_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229600" cy="304483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Слайд 1</vt:lpstr>
      <vt:lpstr>Акция «Фото с классиком»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2020-11-24T12:29:17Z</dcterms:created>
  <dcterms:modified xsi:type="dcterms:W3CDTF">2020-11-24T12:38:38Z</dcterms:modified>
</cp:coreProperties>
</file>