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9" r:id="rId2"/>
    <p:sldId id="256" r:id="rId3"/>
    <p:sldId id="258" r:id="rId4"/>
    <p:sldId id="262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E16B-5C25-4567-9553-FDD491162FF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25F-68BF-4BFA-831D-D6179A76C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E16B-5C25-4567-9553-FDD491162FF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25F-68BF-4BFA-831D-D6179A76C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E16B-5C25-4567-9553-FDD491162FF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25F-68BF-4BFA-831D-D6179A76C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E16B-5C25-4567-9553-FDD491162FF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25F-68BF-4BFA-831D-D6179A76C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E16B-5C25-4567-9553-FDD491162FF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25F-68BF-4BFA-831D-D6179A76C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E16B-5C25-4567-9553-FDD491162FF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25F-68BF-4BFA-831D-D6179A76C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E16B-5C25-4567-9553-FDD491162FF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25F-68BF-4BFA-831D-D6179A76C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E16B-5C25-4567-9553-FDD491162FF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25F-68BF-4BFA-831D-D6179A76C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E16B-5C25-4567-9553-FDD491162FF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25F-68BF-4BFA-831D-D6179A76C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E16B-5C25-4567-9553-FDD491162FF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25F-68BF-4BFA-831D-D6179A76C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E16B-5C25-4567-9553-FDD491162FF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25F-68BF-4BFA-831D-D6179A76C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DE16B-5C25-4567-9553-FDD491162FF6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525F-68BF-4BFA-831D-D6179A76C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8720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Молоко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масло, мёд это</a:t>
            </a:r>
            <a:r>
              <a:rPr lang="ru-RU" sz="2800" dirty="0">
                <a:solidFill>
                  <a:srgbClr val="FF99CC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продукты, которые употребляет человек. </a:t>
            </a: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Всегда ли мы употребляем качественные продукты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?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Можно ли определить качество продуктов в домашних условиях?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41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117180" cy="1470025"/>
          </a:xfrm>
        </p:spPr>
        <p:txBody>
          <a:bodyPr>
            <a:noAutofit/>
          </a:bodyPr>
          <a:lstStyle/>
          <a:p>
            <a:r>
              <a:rPr lang="ru-RU" sz="5400" dirty="0" smtClean="0">
                <a:effectLst/>
                <a:latin typeface="Times New Roman"/>
                <a:ea typeface="Calibri"/>
              </a:rPr>
              <a:t>Определение качества продуктов питания в домашних условиях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09728"/>
            <a:ext cx="36004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" name="Picture 1" descr="C:\Documents and Settings\Admin\Local Settings\Temporary Internet Files\Content.IE5\AK9N20OG\MP900321172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000372"/>
            <a:ext cx="2609088" cy="3657600"/>
          </a:xfrm>
          <a:prstGeom prst="rect">
            <a:avLst/>
          </a:prstGeom>
          <a:noFill/>
        </p:spPr>
      </p:pic>
      <p:pic>
        <p:nvPicPr>
          <p:cNvPr id="7170" name="Picture 2" descr="C:\Documents and Settings\Admin\Local Settings\Temporary Internet Files\Content.IE5\AK9N20OG\MC900423475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3286124"/>
            <a:ext cx="1817827" cy="17483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5707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49694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b="1" u="sng" dirty="0">
                <a:latin typeface="Times New Roman"/>
                <a:ea typeface="Calibri"/>
                <a:cs typeface="Times New Roman"/>
              </a:rPr>
              <a:t>Цель:</a:t>
            </a:r>
            <a:r>
              <a:rPr lang="ru-RU" sz="3200" b="1" dirty="0">
                <a:latin typeface="Times New Roman"/>
                <a:ea typeface="Calibri"/>
                <a:cs typeface="Times New Roman"/>
              </a:rPr>
              <a:t> 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Приобретение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умении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определять качество молока, масла, мёда</a:t>
            </a:r>
            <a:endParaRPr lang="ru-RU" sz="3600" dirty="0">
              <a:ea typeface="Calibri"/>
              <a:cs typeface="Times New Roman"/>
            </a:endParaRPr>
          </a:p>
          <a:p>
            <a:r>
              <a:rPr lang="ru-RU" sz="4400" b="1" u="sng" dirty="0">
                <a:latin typeface="Times New Roman"/>
                <a:ea typeface="Calibri"/>
              </a:rPr>
              <a:t>Задача:</a:t>
            </a:r>
            <a:r>
              <a:rPr lang="ru-RU" sz="3200" i="1" dirty="0">
                <a:latin typeface="Times New Roman"/>
                <a:ea typeface="Calibri"/>
              </a:rPr>
              <a:t> </a:t>
            </a:r>
            <a:r>
              <a:rPr lang="ru-RU" sz="3600" dirty="0">
                <a:latin typeface="Times New Roman"/>
                <a:ea typeface="Calibri"/>
              </a:rPr>
              <a:t>Научиться  отличать  качественный продукт от некачественного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3196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6624736"/>
          </a:xfrm>
        </p:spPr>
        <p:txBody>
          <a:bodyPr>
            <a:noAutofit/>
          </a:bodyPr>
          <a:lstStyle/>
          <a:p>
            <a:pPr algn="l">
              <a:lnSpc>
                <a:spcPct val="115000"/>
              </a:lnSpc>
            </a:pPr>
            <a:r>
              <a:rPr lang="ru-RU" sz="4800" dirty="0" smtClean="0"/>
              <a:t>лаборатория №1</a:t>
            </a:r>
            <a:br>
              <a:rPr lang="ru-RU" sz="4800" dirty="0" smtClean="0"/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«Определение качества молока»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r>
              <a:rPr lang="ru-RU" sz="2800" dirty="0" smtClean="0">
                <a:ea typeface="Calibri"/>
                <a:cs typeface="Times New Roman"/>
              </a:rPr>
              <a:t/>
            </a:r>
            <a:br>
              <a:rPr lang="ru-RU" sz="2800" dirty="0" smtClean="0">
                <a:ea typeface="Calibri"/>
                <a:cs typeface="Times New Roman"/>
              </a:rPr>
            </a:br>
            <a:r>
              <a:rPr lang="ru-RU" sz="4800" dirty="0" smtClean="0"/>
              <a:t>лаборатория№2</a:t>
            </a:r>
            <a:br>
              <a:rPr lang="ru-RU" sz="4800" dirty="0" smtClean="0"/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«Определение качества масла»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лаборатория№3</a:t>
            </a:r>
            <a:br>
              <a:rPr lang="ru-RU" sz="4800" dirty="0" smtClean="0"/>
            </a:br>
            <a:r>
              <a:rPr lang="ru-RU" sz="2800" b="1" dirty="0">
                <a:latin typeface="Times New Roman"/>
                <a:ea typeface="Calibri"/>
                <a:cs typeface="Times New Roman"/>
              </a:rPr>
              <a:t>«Определение качества и натуральность мёда »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1453081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44" y="428604"/>
            <a:ext cx="71438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Заключение: 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теме изучения своего продукта составьте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синквейн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котором отразилось бы то, что вы почувствовали и узнали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4143380"/>
            <a:ext cx="57864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Комментарии к заданию по составлению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синквейна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 smtClean="0"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 </a:t>
            </a:r>
            <a:endParaRPr lang="ru-RU" sz="1600" dirty="0" smtClean="0"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синквейне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пять строк:</a:t>
            </a:r>
            <a:endParaRPr lang="ru-RU" sz="1600" dirty="0" smtClean="0"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1-понятие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(слово)</a:t>
            </a:r>
            <a:endParaRPr lang="ru-RU" sz="1600" dirty="0" smtClean="0"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2-прилагательные (два слова)</a:t>
            </a:r>
            <a:endParaRPr lang="ru-RU" sz="1600" dirty="0" smtClean="0"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3-глаголы (три слова)</a:t>
            </a:r>
            <a:endParaRPr lang="ru-RU" sz="1600" dirty="0" smtClean="0"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4- предложение (из четырёх слов)</a:t>
            </a:r>
            <a:endParaRPr lang="ru-RU" sz="1600" dirty="0" smtClean="0"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5- существительное- (одно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слово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)</a:t>
            </a:r>
            <a:endParaRPr lang="ru-RU" dirty="0"/>
          </a:p>
        </p:txBody>
      </p:sp>
      <p:pic>
        <p:nvPicPr>
          <p:cNvPr id="3074" name="Picture 2" descr="C:\Documents and Settings\Admin\Local Settings\Temporary Internet Files\Content.IE5\4A1GP1DS\MP90044843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428868"/>
            <a:ext cx="2538416" cy="1694273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Local Settings\Temporary Internet Files\Content.IE5\CQZ9F34M\MC90023356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86950"/>
            <a:ext cx="2267893" cy="187105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Local Settings\Temporary Internet Files\Content.IE5\4A1GP1DS\MC900280887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4572008"/>
            <a:ext cx="1805659" cy="21345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829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357166"/>
            <a:ext cx="7572396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ChevronInverted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 каким настроением  изучал материал сегодня на уроке?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-Что вы можете сегодня пожелать себе? Товарищам? Учителю? Гостям?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485" name="Picture 5" descr="C:\Documents and Settings\Admin\Local Settings\Temporary Internet Files\Content.IE5\CQZ9F34M\MC90028116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714620"/>
            <a:ext cx="2382570" cy="2076261"/>
          </a:xfrm>
          <a:prstGeom prst="rect">
            <a:avLst/>
          </a:prstGeom>
          <a:noFill/>
        </p:spPr>
      </p:pic>
      <p:pic>
        <p:nvPicPr>
          <p:cNvPr id="20486" name="Picture 6" descr="C:\Documents and Settings\Admin\Local Settings\Temporary Internet Files\Content.IE5\AK9N20OG\MP90044864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0"/>
            <a:ext cx="3571868" cy="2308040"/>
          </a:xfrm>
          <a:prstGeom prst="rect">
            <a:avLst/>
          </a:prstGeom>
          <a:noFill/>
        </p:spPr>
      </p:pic>
      <p:pic>
        <p:nvPicPr>
          <p:cNvPr id="8" name="Рисунок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000240"/>
            <a:ext cx="1928794" cy="11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2357430"/>
            <a:ext cx="750099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CanDown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всем.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6" name="Picture 2" descr="C:\Documents and Settings\Admin\Local Settings\Temporary Internet Files\Content.IE5\CQZ9F34M\MC90011290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2779588" cy="2285992"/>
          </a:xfrm>
          <a:prstGeom prst="rect">
            <a:avLst/>
          </a:prstGeom>
          <a:noFill/>
        </p:spPr>
      </p:pic>
      <p:pic>
        <p:nvPicPr>
          <p:cNvPr id="21507" name="Picture 3" descr="C:\Documents and Settings\Admin\Local Settings\Temporary Internet Files\Content.IE5\4A1GP1DS\MC90044182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857364"/>
            <a:ext cx="1946275" cy="1333500"/>
          </a:xfrm>
          <a:prstGeom prst="rect">
            <a:avLst/>
          </a:prstGeom>
          <a:noFill/>
        </p:spPr>
      </p:pic>
      <p:pic>
        <p:nvPicPr>
          <p:cNvPr id="21508" name="Picture 4" descr="C:\Documents and Settings\Admin\Local Settings\Temporary Internet Files\Content.IE5\CQZ9F34M\MC900234229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0"/>
            <a:ext cx="2361446" cy="2012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71</TotalTime>
  <Words>115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Winter</vt:lpstr>
      <vt:lpstr>Слайд 1</vt:lpstr>
      <vt:lpstr>Определение качества продуктов питания в домашних условиях</vt:lpstr>
      <vt:lpstr>Слайд 3</vt:lpstr>
      <vt:lpstr>лаборатория №1 «Определение качества молока»  лаборатория№2 «Определение качества масла»  лаборатория№3 «Определение качества и натуральность мёда » 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качества продуктов питания в домашних условиях</dc:title>
  <dc:creator>Admin</dc:creator>
  <cp:lastModifiedBy>Admin</cp:lastModifiedBy>
  <cp:revision>10</cp:revision>
  <dcterms:created xsi:type="dcterms:W3CDTF">2013-02-22T09:37:36Z</dcterms:created>
  <dcterms:modified xsi:type="dcterms:W3CDTF">2013-02-25T15:45:37Z</dcterms:modified>
</cp:coreProperties>
</file>