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srgbClr val="FF0000"/>
    </p:penClr>
  </p:showPr>
  <p:clrMru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5604" autoAdjust="0"/>
    <p:restoredTop sz="94660"/>
  </p:normalViewPr>
  <p:slideViewPr>
    <p:cSldViewPr>
      <p:cViewPr varScale="1">
        <p:scale>
          <a:sx n="66" d="100"/>
          <a:sy n="66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01154" cy="60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7290" y="571481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Детский сад «Ромашка», СП МАОУ Шишкинская СОШ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71736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585789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2020 г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785926"/>
            <a:ext cx="75009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ВСЁ, КАК В 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СКАЗКЕ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7289" y="1071546"/>
            <a:ext cx="6429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Фотоконкурс снежных фигур «Познавательная физкультура»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928926" y="2928934"/>
            <a:ext cx="3071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Тематика «Герои сказок»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072066" y="92867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AutoShape 4" descr="https://sun9-60.userapi.com/c857724/v857724051/14cc64/ukrylIgYG0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000232" y="357166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s://sun9-10.userapi.com/c206616/v206616051/3db1b/gJ_PlIP28_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357298"/>
            <a:ext cx="5357850" cy="400052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571604" y="285728"/>
            <a:ext cx="6286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Самолет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для сюжетно-ролевых игр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428869"/>
            <a:ext cx="54961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приятных и безопасных прогулок!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1927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Зима –удивительное 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 flipH="1">
            <a:off x="11858675" y="4572008"/>
            <a:ext cx="45719" cy="571504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 smtClean="0">
              <a:solidFill>
                <a:schemeClr val="tx2"/>
              </a:solidFill>
            </a:endParaRP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9347" y="3244334"/>
            <a:ext cx="54631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овместно</a:t>
            </a:r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родителями создали на прогулочных участках постройки сказочных героев для познавательной и двигательной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357166"/>
            <a:ext cx="8715436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42" name="Picture 2" descr="https://sun9-22.userapi.com/c857520/v857520051/156129/vvPSl0ZVmX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73590">
            <a:off x="4620419" y="3270320"/>
            <a:ext cx="4143405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sun9-59.userapi.com/c857324/v857324051/b57f8/MM5RQ7uB1w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91967">
            <a:off x="285720" y="3071810"/>
            <a:ext cx="3894024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571480"/>
            <a:ext cx="8429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Змей Горыныч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лепке фигуры принимали участие родители Малюгина Татьяна Александровна, Павлова Ольга Александровна. Фигура предназначена для сюжетно - ролевых игр, олицетворяет собой персонажа из многочисленных мультфильмов и сказок.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7650" name="Picture 2" descr="https://sun9-66.userapi.com/c858128/v858128051/153e3d/dgf6UqSFNT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80"/>
            <a:ext cx="3571901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52" name="Picture 4" descr="https://sun9-42.userapi.com/c857136/v857136051/b43b9/dy7wmM7scE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3357562"/>
            <a:ext cx="3786214" cy="3071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072066" y="928670"/>
            <a:ext cx="38576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Мышка - норушка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слеплена сотрудниками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/с Ромашка, предназначена для сюжетно-ролевых игр.  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6463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71480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92867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sun9-47.userapi.com/c206524/v206524051/3e49e/64pmP6bMl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87428">
            <a:off x="414150" y="576834"/>
            <a:ext cx="414340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s://sun9-27.userapi.com/c205328/v205328051/3db04/x1dAubZM65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3629">
            <a:off x="2344136" y="3899331"/>
            <a:ext cx="3929090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643438" y="714356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Волшебное коромысло Емели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изготовлено из обруча и снега, служит для развития ловкости и формирования умения проползать  не задевая дугу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71480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92867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9.userapi.com/c855228/v855228051/1d5d9e/gPoreRLQr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339508"/>
            <a:ext cx="6715172" cy="42327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8596" y="285728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Паровозик  из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Ромашково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три вагона разного цвета и локомотив, предназначен для сюжетно-ролевых игр, а так же что бы каждый ребенок смог почувствовать себя в роли машиниста. Вагончики можно посчитать, цвета повторить.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71480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92867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sun9-4.userapi.com/c206820/v206820051/3d5d2/36yUqFTtBf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143248"/>
            <a:ext cx="4357718" cy="3081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s://sun9-52.userapi.com/c856524/v856524051/b3a40/38-19t2VPP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643182"/>
            <a:ext cx="341629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85786" y="857232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Корзинка с мячиками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предназначена для развития моторики рук и развития умения метания малого мяча, вырабатыванию точности броска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71480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92867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sun9-65.userapi.com/c857232/v857232051/b721e/Jbp1AErQF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14488"/>
            <a:ext cx="357190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844" name="AutoShape 4" descr="https://sun9-60.userapi.com/c857724/v857724051/14cc64/ukrylIgYG0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s://sun9-60.userapi.com/c857724/v857724051/14cc64/ukrylIgYG0Q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28604"/>
            <a:ext cx="4286280" cy="329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857224" y="4813994"/>
            <a:ext cx="700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Матушка Печка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для сюжетно-ролевых игр, изготовления детьми различной выпечки из снега.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500166" y="571480"/>
            <a:ext cx="5715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2066" y="928670"/>
            <a:ext cx="3857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AutoShape 4" descr="https://sun9-60.userapi.com/c857724/v857724051/14cc64/ukrylIgYG0Q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890" name="Picture 2" descr="https://sun9-60.userapi.com/c855132/v855132051/1d43bf/Kff1ltQRX7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428868"/>
            <a:ext cx="6059499" cy="407196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00232" y="357166"/>
            <a:ext cx="471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Чудо-юдо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Рыба-кит</a:t>
            </a:r>
          </a:p>
          <a:p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248</Words>
  <Application>Microsoft Office PowerPoint</Application>
  <PresentationFormat>Экран (4:3)</PresentationFormat>
  <Paragraphs>44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Детский сад</cp:lastModifiedBy>
  <cp:revision>79</cp:revision>
  <dcterms:created xsi:type="dcterms:W3CDTF">2017-01-27T08:19:48Z</dcterms:created>
  <dcterms:modified xsi:type="dcterms:W3CDTF">2020-01-20T08:35:53Z</dcterms:modified>
</cp:coreProperties>
</file>