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0" r:id="rId4"/>
    <p:sldId id="264" r:id="rId5"/>
    <p:sldId id="268" r:id="rId6"/>
    <p:sldId id="265" r:id="rId7"/>
    <p:sldId id="266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ECB6-8DF2-464E-92BD-322E0532B4D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01C2-6500-4CDF-8BE0-9EFD079F2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A01C2-6500-4CDF-8BE0-9EFD079F21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сана\Downloads\aHR0cDovL3d3dy50dm95cmViZW5vay5ydS9pbWFnZXMvcHJlc2VudGF0aW9uL3NjaG9vbC9tLzA4LmpwZw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5143536" cy="392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с родителями</a:t>
            </a:r>
            <a: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как фактор успешной адаптации </a:t>
            </a:r>
            <a:b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ребенка к детскому саду</a:t>
            </a: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altLang="ko-KR" sz="3200" b="1" i="1" u="sng" dirty="0" smtClean="0">
              <a:solidFill>
                <a:srgbClr val="0B528F"/>
              </a:solidFill>
              <a:ea typeface="굴림" charset="-127"/>
            </a:endParaRPr>
          </a:p>
          <a:p>
            <a:pPr algn="ctr">
              <a:lnSpc>
                <a:spcPct val="129000"/>
              </a:lnSpc>
            </a:pPr>
            <a:endParaRPr lang="ko-KR" altLang="en-US" sz="3200" b="1" i="1" u="sng" dirty="0">
              <a:solidFill>
                <a:srgbClr val="0B528F"/>
              </a:solidFill>
              <a:ea typeface="굴림" charset="-127"/>
            </a:endParaRPr>
          </a:p>
        </p:txBody>
      </p:sp>
      <p:pic>
        <p:nvPicPr>
          <p:cNvPr id="5" name="Picture 2" descr="C:\Users\Детский сад\Desktop\на презет АДАПТАЦИЯ\SAM_61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485778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64399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Ещё до прихода ребёнка в ОУ, между детским садом и родителями появляются первые контакты, которые позволяют родителям поближе узнать детский сад: </a:t>
            </a:r>
          </a:p>
          <a:p>
            <a:r>
              <a:rPr lang="ru-RU" sz="2000" dirty="0" smtClean="0"/>
              <a:t>- родители посещают группу детского сада, знакомятся с педагогами, предметно-развивающей средой,</a:t>
            </a:r>
          </a:p>
          <a:p>
            <a:pPr>
              <a:defRPr/>
            </a:pPr>
            <a:r>
              <a:rPr lang="ru-RU" sz="2000" dirty="0" smtClean="0"/>
              <a:t>-родители </a:t>
            </a:r>
            <a:r>
              <a:rPr lang="ru-RU" sz="2000" dirty="0" smtClean="0"/>
              <a:t>знакомятся с нормативными документами ОУ,</a:t>
            </a:r>
          </a:p>
          <a:p>
            <a:pPr>
              <a:defRPr/>
            </a:pPr>
            <a:r>
              <a:rPr lang="ru-RU" sz="2000" dirty="0" smtClean="0"/>
              <a:t>-</a:t>
            </a:r>
            <a:r>
              <a:rPr lang="ru-RU" sz="2000" dirty="0" smtClean="0"/>
              <a:t> </a:t>
            </a:r>
            <a:r>
              <a:rPr lang="ru-RU" sz="2000" dirty="0" smtClean="0"/>
              <a:t>родители знакомятся с важными адаптационными </a:t>
            </a:r>
            <a:r>
              <a:rPr lang="ru-RU" sz="2000" dirty="0" smtClean="0"/>
              <a:t>моментами.</a:t>
            </a:r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400" b="1" u="sng" dirty="0" smtClean="0"/>
              <a:t>При взаимодействии с родителями мы  придерживаемся  следующих принципов:</a:t>
            </a:r>
          </a:p>
          <a:p>
            <a:endParaRPr lang="ru-RU" sz="2000" b="1" u="sng" dirty="0" smtClean="0"/>
          </a:p>
          <a:p>
            <a:pPr>
              <a:buFontTx/>
              <a:buChar char="-"/>
            </a:pPr>
            <a:r>
              <a:rPr lang="ru-RU" sz="2000" dirty="0" smtClean="0"/>
              <a:t>сотрудничество, а не наставничество;</a:t>
            </a:r>
          </a:p>
          <a:p>
            <a:pPr>
              <a:buFontTx/>
              <a:buChar char="-"/>
            </a:pPr>
            <a:r>
              <a:rPr lang="ru-RU" sz="2000" dirty="0" smtClean="0"/>
              <a:t>дифференцированный подход к взаимодействию с родителями с учетом специфики каждой семьи;</a:t>
            </a:r>
          </a:p>
          <a:p>
            <a:r>
              <a:rPr lang="ru-RU" sz="2000" dirty="0" smtClean="0"/>
              <a:t>- возрастной характер взаимодействия с родителями;</a:t>
            </a:r>
          </a:p>
          <a:p>
            <a:r>
              <a:rPr lang="ru-RU" sz="2000" dirty="0" smtClean="0"/>
              <a:t>- доброжелательность, открытость.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42918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Важная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форма взаимодействия детского сада и семьи - совместная деятельность педагогов, родителей и детей, которая не только развивает отношения педагогов и родителей, родителей и детей, но и содействует развитию отношений между семьями воспитанников. Мы выделяем основные задачи, стоящие перед дошкольным учреждением в работе с родителями: 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-изучение семей детей;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-привлечение родителей к активному участию в деятельности учреждения;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-просвещение родителей в области педагогики и детской психологии.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eaLnBrk="0" hangingPunct="0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     В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своей работе мы используем как традиционные формы (собрания, консультации, беседы), так и новые: "круглые столы", игровые тренинги,  практикумы, где происходит  сближение родителей, педагогов и детей.</a:t>
            </a:r>
            <a:endParaRPr lang="ru-RU" sz="22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85729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10000"/>
                  </a:schemeClr>
                </a:solidFill>
                <a:cs typeface="Consolas" pitchFamily="49" charset="0"/>
              </a:rPr>
              <a:t>Основные формы работы с родителями: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1"/>
            <a:ext cx="3071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cs typeface="Consolas" pitchFamily="49" charset="0"/>
              </a:rPr>
              <a:t>Совместные праздники и досуги</a:t>
            </a:r>
            <a:endParaRPr lang="ru-RU" sz="2400" dirty="0"/>
          </a:p>
        </p:txBody>
      </p:sp>
      <p:pic>
        <p:nvPicPr>
          <p:cNvPr id="9" name="Рисунок 8" descr="C:\Users\Детский сад\Desktop\Чудеса под новый год 2017\20161228_123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92471" y="2478431"/>
            <a:ext cx="3255964" cy="244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489" y="235743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Участие родителей в жизни группы</a:t>
            </a:r>
            <a:endParaRPr lang="ru-RU" sz="2400" b="1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1027" name="Picture 3" descr="C:\Users\Детский сад\Desktop\на презет АДАПТАЦИЯ\20160318_14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9000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 flipH="1">
            <a:off x="6215073" y="1000108"/>
            <a:ext cx="2714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Анкетирование, опрос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C:\Users\Детский сад\Desktop\на презет АДАПТАЦИЯ\pvfRmqX5ox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00240"/>
            <a:ext cx="271464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728" y="42860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Игровые тренинги с родителями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4" descr="C:\Users\Детский сад\Desktop\на презет АДАПТАЦИЯ\vdhjCx72l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64333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Детский сад\Desktop\на презет АДАПТАЦИЯ\SAM_6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572008"/>
            <a:ext cx="328614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Детский сад\Desktop\на презет АДАПТАЦИЯ\SAM_6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72008"/>
            <a:ext cx="342889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11614" y="3982998"/>
            <a:ext cx="3520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Родительские собрания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Детский сад\Desktop\на презет АДАПТАЦИЯ\SAM_61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000108"/>
            <a:ext cx="385765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87624" y="4346923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Используются следующие формы и методы по организации процесса адаптации ребенка  младшего возраста</a:t>
            </a:r>
          </a:p>
          <a:p>
            <a:pPr algn="ctr"/>
            <a:r>
              <a:rPr lang="ru-RU" sz="2400" dirty="0" smtClean="0"/>
              <a:t>беседы с родителями;</a:t>
            </a:r>
          </a:p>
          <a:p>
            <a:pPr algn="ctr"/>
            <a:r>
              <a:rPr lang="ru-RU" sz="2400" dirty="0" smtClean="0"/>
              <a:t>посещение семей на дому (</a:t>
            </a:r>
            <a:r>
              <a:rPr lang="ru-RU" sz="2400" dirty="0" err="1" smtClean="0"/>
              <a:t>визитирование</a:t>
            </a:r>
            <a:r>
              <a:rPr lang="ru-RU" sz="2400" dirty="0" smtClean="0"/>
              <a:t>);</a:t>
            </a:r>
          </a:p>
          <a:p>
            <a:pPr algn="ctr"/>
            <a:r>
              <a:rPr lang="ru-RU" sz="2400" dirty="0" smtClean="0"/>
              <a:t>рассматривание семейных альбомов  в группе;</a:t>
            </a:r>
          </a:p>
          <a:p>
            <a:pPr algn="ctr"/>
            <a:r>
              <a:rPr lang="ru-RU" sz="2400" dirty="0" smtClean="0"/>
              <a:t>фотовыставки;</a:t>
            </a:r>
          </a:p>
          <a:p>
            <a:pPr algn="ctr"/>
            <a:r>
              <a:rPr lang="ru-RU" sz="2400" dirty="0" smtClean="0"/>
              <a:t>информационные стенды;</a:t>
            </a:r>
          </a:p>
          <a:p>
            <a:pPr algn="ctr"/>
            <a:r>
              <a:rPr lang="ru-RU" sz="2400" dirty="0" smtClean="0"/>
              <a:t>приглашение семьи в группу;</a:t>
            </a:r>
          </a:p>
          <a:p>
            <a:pPr algn="ctr"/>
            <a:r>
              <a:rPr lang="ru-RU" sz="2400" dirty="0" smtClean="0"/>
              <a:t>консультации;</a:t>
            </a:r>
          </a:p>
          <a:p>
            <a:pPr algn="ctr"/>
            <a:r>
              <a:rPr lang="ru-RU" sz="2400" dirty="0" smtClean="0"/>
              <a:t>семинары;</a:t>
            </a:r>
          </a:p>
          <a:p>
            <a:pPr algn="ctr"/>
            <a:r>
              <a:rPr lang="ru-RU" sz="2400" dirty="0" smtClean="0"/>
              <a:t>наглядно – консультативный материал: буклеты, журналы, стенды ;</a:t>
            </a:r>
          </a:p>
          <a:p>
            <a:pPr algn="ctr"/>
            <a:r>
              <a:rPr lang="ru-RU" sz="2400" dirty="0" smtClean="0"/>
              <a:t>родительская почта;</a:t>
            </a:r>
          </a:p>
          <a:p>
            <a:pPr algn="ctr"/>
            <a:r>
              <a:rPr lang="ru-RU" sz="2400" dirty="0" smtClean="0"/>
              <a:t>обратная связь  через интернет </a:t>
            </a:r>
            <a:r>
              <a:rPr lang="ru-RU" sz="2400" dirty="0" smtClean="0"/>
              <a:t>ресурсы.</a:t>
            </a:r>
            <a:endParaRPr lang="ru-RU" sz="2400" dirty="0" smtClean="0"/>
          </a:p>
          <a:p>
            <a:r>
              <a:rPr lang="ru-RU" sz="1400" dirty="0" smtClean="0"/>
              <a:t>     </a:t>
            </a:r>
          </a:p>
          <a:p>
            <a:r>
              <a:rPr lang="ru-RU" sz="1400" dirty="0" smtClean="0"/>
              <a:t> .</a:t>
            </a:r>
            <a:r>
              <a:rPr lang="ru-RU" sz="1400" i="1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ксана\Downloads\post-215185-1312663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71744"/>
            <a:ext cx="621510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Таким образом, целенаправленная работа с родителями дает свои положительные результаты, облегчает привыкание ребенка к новым условиям.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261</Words>
  <Application>Microsoft Office PowerPoint</Application>
  <PresentationFormat>Экран (4:3)</PresentationFormat>
  <Paragraphs>45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Детский сад</cp:lastModifiedBy>
  <cp:revision>31</cp:revision>
  <dcterms:created xsi:type="dcterms:W3CDTF">2014-11-23T10:40:09Z</dcterms:created>
  <dcterms:modified xsi:type="dcterms:W3CDTF">2019-11-07T06:33:10Z</dcterms:modified>
</cp:coreProperties>
</file>