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75" r:id="rId4"/>
    <p:sldId id="276" r:id="rId5"/>
    <p:sldId id="330" r:id="rId6"/>
    <p:sldId id="323" r:id="rId7"/>
    <p:sldId id="324" r:id="rId8"/>
    <p:sldId id="278" r:id="rId9"/>
    <p:sldId id="326" r:id="rId10"/>
    <p:sldId id="327" r:id="rId11"/>
    <p:sldId id="328" r:id="rId12"/>
    <p:sldId id="329" r:id="rId13"/>
    <p:sldId id="317" r:id="rId14"/>
    <p:sldId id="331" r:id="rId15"/>
    <p:sldId id="333" r:id="rId16"/>
    <p:sldId id="320" r:id="rId17"/>
    <p:sldId id="298" r:id="rId18"/>
    <p:sldId id="309" r:id="rId19"/>
    <p:sldId id="302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18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4B1F-04A3-4007-BEF1-34D1C7D47BDE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C3252-D0E4-465D-99E8-7A05CE8C6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99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582F-D478-4714-BFDF-792B9A6C634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5643578"/>
            <a:ext cx="5307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ст. воспитатель Масленникова А.Л.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4"/>
            <a:ext cx="7672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«Занимательные игры и пособия</a:t>
            </a:r>
          </a:p>
          <a:p>
            <a:pPr algn="ctr"/>
            <a:r>
              <a:rPr lang="ru-RU" sz="36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успешного развития детей дошкольного возраста»</a:t>
            </a:r>
          </a:p>
        </p:txBody>
      </p:sp>
      <p:pic>
        <p:nvPicPr>
          <p:cNvPr id="1026" name="Picture 2" descr="C:\Users\Детский сад\Desktop\на презентацию педсавет\qVtLKOwwr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71744"/>
            <a:ext cx="5286412" cy="28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423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845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s://sun9-35.userapi.com/c857620/v857620410/148de4/SKKKHe3vB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571768" cy="3852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Детский сад\Desktop\на презентацию педсавет\qVtLKOwwr-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00240"/>
            <a:ext cx="5286412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57290" y="357166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для дыхательной гимнастики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616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Дидактические игры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Коломбово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яйцо»,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«Подбери ключ к замку», «Геометрическое лото»,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Собери правильно» и другие.       Перед детьми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ставим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вопросы, требующие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поиска.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ФОТО САДИК\IMG_20170328_151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2009577" cy="2341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Детский сад\Downloads\v8zJegwup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3214710" cy="3000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https://ds04.infourok.ru/uploads/ex/0a28/00091e5f-bd6006c5/hello_html_31dd73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500331" cy="2325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5" name="Picture 7" descr="https://ds05.infourok.ru/uploads/ex/0807/0003ec1e-5ae6fa68/hello_html_m75a8d3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928802"/>
            <a:ext cx="2051000" cy="2454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Детский сад\Desktop\Организация образовательной деятельности с дошкольниками по ФЭМП 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2214578" cy="1845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6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Дидактические игра для изучения предлогов «Мышка»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s://sun9-45.userapi.com/c200420/v200420410/34cac/Hstb7KIi-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2857520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C:\Users\Детский сад\Desktop\МАСЛЕННИКОВА\ФОТОГРАФИИ\фото дом\bPDBOuw2W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0"/>
            <a:ext cx="4071966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6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развития художественно-эстетического развития </a:t>
            </a:r>
            <a:r>
              <a:rPr lang="ru-RU" dirty="0" smtClean="0">
                <a:solidFill>
                  <a:srgbClr val="2406D8"/>
                </a:solidFill>
                <a:latin typeface="Times New Roman" pitchFamily="18" charset="0"/>
                <a:cs typeface="Times New Roman" pitchFamily="18" charset="0"/>
              </a:rPr>
              <a:t>«Волшебные краски»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принадлежит автору книги «Путь к волшебству» Татьяне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Зинкевич-Евстигнеевой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Процесс создания «волшебных красок» никого не оставляет равнодушным.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Немного муки, соли, масла и клея, побольше Души и Фантазии - и краски готовы.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Детский сад\Desktop\волшебные краски\20190117_10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7072362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6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8572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929090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450059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357562"/>
            <a:ext cx="5072098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16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ped-kopilka.ru/upload/blogs/3071_b3cd8b85047ed3110c67c509a91920f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5286375" cy="59912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357298"/>
            <a:ext cx="30718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дает возможность решать задачи: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тактильные ощущения, мелкую моторику, воображение, речь, мышление, фантазию, сенсорную память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1429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«Слоненок –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Сенсоренок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0455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Игра в дошкольном возрасте – ведущая деятельность детей, с помощью дидактических игр, пособий дети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дошкольного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возраста незаметно для себя войдут в мир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новых открытий.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 Увлекательные игры помогают делать образовательный процесс не трудным и не скучным, а интересным и занимательным!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Детский сад\Desktop\на презентацию\20181214_155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307183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7" name="Picture 3" descr="C:\Users\Детский сад\Desktop\на презентацию\20190116_101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85765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55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923" y="0"/>
            <a:ext cx="92638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 работе мы стараемся вдохновить детей, укрепить и развить познавательные интересы, помочь детям поверить в себя, в свои способности. Воспитательно-образовательный процесс делать богатым, глубоким, привлекательным, а способы познавательной деятельности разнообразными, творческими, продуктивными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етский сад\Desktop\IMG_20170623_111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335758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Детский сад\Downloads\zticpKHJF6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350046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88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/>
              <a:t>Игра не есть пустая </a:t>
            </a:r>
            <a:r>
              <a:rPr lang="ru-RU" sz="3600" b="1" u="sng" dirty="0" smtClean="0"/>
              <a:t>забава:</a:t>
            </a:r>
            <a:r>
              <a:rPr lang="ru-RU" sz="3600" b="1" dirty="0" smtClean="0"/>
              <a:t> она имеет высокий смысл и глубокое значение.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s\Desktop\26 апреля\20190226_0944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214686"/>
            <a:ext cx="5715040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71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4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2132856"/>
            <a:ext cx="7051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Спасибо </a:t>
            </a:r>
            <a:endParaRPr lang="ru-RU" sz="6600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 </a:t>
            </a:r>
            <a:r>
              <a:rPr lang="ru-RU" sz="6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внимание !</a:t>
            </a:r>
          </a:p>
        </p:txBody>
      </p:sp>
    </p:spTree>
    <p:extLst>
      <p:ext uri="{BB962C8B-B14F-4D97-AF65-F5344CB8AC3E}">
        <p14:creationId xmlns:p14="http://schemas.microsoft.com/office/powerpoint/2010/main" xmlns="" val="1135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908720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«Источники всего хорошего лежат в игре и исходят из неё»</a:t>
            </a:r>
            <a:r>
              <a:rPr lang="ru-RU" sz="2800" dirty="0" smtClean="0"/>
              <a:t> 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Фрёбель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ababy.ru/sites/default/files/styles/content_263/public/matematicheskie-zagadki-dlya-doshkolnikov.png?itok=RuBxMnm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464496" cy="34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6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62068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ученые подчеркивают роль дошкольного возраста в интеллектуальном развитии человека. Знания, данные в занимательной форме игры, усваиваются детьми быстрее,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прочнее и легче.</a:t>
            </a:r>
            <a:endParaRPr lang="ru-RU" sz="2400" b="1" dirty="0"/>
          </a:p>
        </p:txBody>
      </p:sp>
      <p:pic>
        <p:nvPicPr>
          <p:cNvPr id="1026" name="Picture 2" descr="C:\Users\Детский сад\Desktop\математический проект\расскладываем число соответствующей картин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2428892" cy="307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етский сад\Desktop\на презентацию\IMG_20170622_10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300039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Детский сад\Desktop\на презентацию\IMG_20180618_100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786058"/>
            <a:ext cx="257176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3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позиция – обеспечить активную работу детей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непосредственно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в режимных моментах,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используя игровые приемы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которых  можно легко 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 образовательные области ДО и познавать окружающий и предметный мир.</a:t>
            </a:r>
            <a:endParaRPr lang="ru-RU" sz="2400" dirty="0"/>
          </a:p>
        </p:txBody>
      </p:sp>
      <p:pic>
        <p:nvPicPr>
          <p:cNvPr id="2050" name="Picture 2" descr="C:\Users\Детский сад\Desktop\на презентацию\RMhILaEPK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3714776" cy="334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Детский сад\Desktop\на презентацию\FMGwy8Wp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548034" cy="2924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65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928670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Развивающие игры – это те игры, которые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способствуют развитию ребенка, неважно,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идет ли речь о развитии мелкой моторики,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речи, мышлении, памяти, воображения,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творческих способностей и т. д. Игра,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которая способствует развитию какого-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либо интеллектуального или физического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навыка, является развивающей.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6050" y="428604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направленные на развитие мелкой моторики</a:t>
            </a:r>
            <a:endParaRPr lang="ru-RU" sz="4000" b="1" i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P40101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2500306"/>
            <a:ext cx="3579813" cy="4116387"/>
          </a:xfrm>
          <a:prstGeom prst="rect">
            <a:avLst/>
          </a:prstGeom>
        </p:spPr>
      </p:pic>
      <p:pic>
        <p:nvPicPr>
          <p:cNvPr id="3074" name="Picture 2" descr="https://sun9-9.userapi.com/c855528/v855528410/1c191b/FftDsx7m0c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3917923" cy="3968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5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6050" y="428604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i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40101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785794"/>
            <a:ext cx="5021263" cy="376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5" descr="P40101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0694" y="3000372"/>
            <a:ext cx="3214710" cy="2939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665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845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из бросового материала «Самый быстрый паук"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60.userapi.com/c200720/v200720410/33cbf/ers1X40Ve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92935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16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14291"/>
            <a:ext cx="34626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«Ловкие пальчики»</a:t>
            </a:r>
            <a:r>
              <a:rPr lang="ru-RU" sz="2800" u="sng" dirty="0" smtClean="0"/>
              <a:t> 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развитие мелкой моторики, координации, внимания, памяти, освоение навыка шитья, подготовка руки к письму, развитие речи.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alena-cvetaeva.ru/wp-content/uploads/2016/05/83570-rozhdestvenskiy-bant-iz-atlasnoy-lent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3" t="10336" r="7451"/>
          <a:stretch/>
        </p:blipFill>
        <p:spPr bwMode="auto">
          <a:xfrm>
            <a:off x="357158" y="3786190"/>
            <a:ext cx="3657203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stotysyhc.ru/wp-content/uploads/2015/03/igry-s-prishhepkam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357430"/>
            <a:ext cx="2592288" cy="259228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" name="Содержимое 6" descr="P40101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4000504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285728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«Веселые прищепки»</a:t>
            </a:r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цель развивающих игр с бельевыми прищепками — развитие мелкой моторики рук и воображения.</a:t>
            </a: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389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</cp:lastModifiedBy>
  <cp:revision>148</cp:revision>
  <dcterms:created xsi:type="dcterms:W3CDTF">2017-11-20T18:13:19Z</dcterms:created>
  <dcterms:modified xsi:type="dcterms:W3CDTF">2020-01-10T04:31:05Z</dcterms:modified>
</cp:coreProperties>
</file>